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y="5143500" cx="9144000"/>
  <p:notesSz cx="6858000" cy="9144000"/>
  <p:embeddedFontLst>
    <p:embeddedFont>
      <p:font typeface="Google Sans Mono"/>
      <p:regular r:id="rId64"/>
      <p:bold r:id="rId65"/>
      <p:italic r:id="rId66"/>
      <p:boldItalic r:id="rId67"/>
    </p:embeddedFont>
    <p:embeddedFont>
      <p:font typeface="Roboto Mono Light"/>
      <p:regular r:id="rId68"/>
      <p:bold r:id="rId69"/>
      <p:italic r:id="rId70"/>
      <p:boldItalic r:id="rId71"/>
    </p:embeddedFont>
    <p:embeddedFont>
      <p:font typeface="Google Sans"/>
      <p:regular r:id="rId72"/>
      <p:bold r:id="rId73"/>
      <p:italic r:id="rId74"/>
      <p:boldItalic r:id="rId75"/>
    </p:embeddedFont>
    <p:embeddedFont>
      <p:font typeface="Google Sans Medium"/>
      <p:regular r:id="rId76"/>
      <p:bold r:id="rId77"/>
      <p:italic r:id="rId78"/>
      <p:boldItalic r:id="rId79"/>
    </p:embeddedFont>
    <p:embeddedFont>
      <p:font typeface="Google Sans Text"/>
      <p:regular r:id="rId80"/>
      <p:bold r:id="rId81"/>
      <p:italic r:id="rId82"/>
      <p:boldItalic r:id="rId83"/>
    </p:embeddedFont>
    <p:embeddedFont>
      <p:font typeface="Roboto Mon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RobotoMono-regular.fntdata"/><Relationship Id="rId83" Type="http://schemas.openxmlformats.org/officeDocument/2006/relationships/font" Target="fonts/GoogleSansText-boldItalic.fntdata"/><Relationship Id="rId42" Type="http://schemas.openxmlformats.org/officeDocument/2006/relationships/slide" Target="slides/slide35.xml"/><Relationship Id="rId86" Type="http://schemas.openxmlformats.org/officeDocument/2006/relationships/font" Target="fonts/RobotoMono-italic.fntdata"/><Relationship Id="rId41" Type="http://schemas.openxmlformats.org/officeDocument/2006/relationships/slide" Target="slides/slide34.xml"/><Relationship Id="rId85" Type="http://schemas.openxmlformats.org/officeDocument/2006/relationships/font" Target="fonts/RobotoMono-bold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RobotoMono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GoogleSansText-regular.fntdata"/><Relationship Id="rId82" Type="http://schemas.openxmlformats.org/officeDocument/2006/relationships/font" Target="fonts/GoogleSansText-italic.fntdata"/><Relationship Id="rId81" Type="http://schemas.openxmlformats.org/officeDocument/2006/relationships/font" Target="fonts/GoogleSansText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GoogleSans-bold.fntdata"/><Relationship Id="rId72" Type="http://schemas.openxmlformats.org/officeDocument/2006/relationships/font" Target="fonts/GoogleSans-regular.fntdata"/><Relationship Id="rId31" Type="http://schemas.openxmlformats.org/officeDocument/2006/relationships/slide" Target="slides/slide24.xml"/><Relationship Id="rId75" Type="http://schemas.openxmlformats.org/officeDocument/2006/relationships/font" Target="fonts/GoogleSans-boldItalic.fntdata"/><Relationship Id="rId30" Type="http://schemas.openxmlformats.org/officeDocument/2006/relationships/slide" Target="slides/slide23.xml"/><Relationship Id="rId74" Type="http://schemas.openxmlformats.org/officeDocument/2006/relationships/font" Target="fonts/GoogleSans-italic.fntdata"/><Relationship Id="rId33" Type="http://schemas.openxmlformats.org/officeDocument/2006/relationships/slide" Target="slides/slide26.xml"/><Relationship Id="rId77" Type="http://schemas.openxmlformats.org/officeDocument/2006/relationships/font" Target="fonts/GoogleSansMedium-bold.fntdata"/><Relationship Id="rId32" Type="http://schemas.openxmlformats.org/officeDocument/2006/relationships/slide" Target="slides/slide25.xml"/><Relationship Id="rId76" Type="http://schemas.openxmlformats.org/officeDocument/2006/relationships/font" Target="fonts/GoogleSansMedium-regular.fntdata"/><Relationship Id="rId35" Type="http://schemas.openxmlformats.org/officeDocument/2006/relationships/slide" Target="slides/slide28.xml"/><Relationship Id="rId79" Type="http://schemas.openxmlformats.org/officeDocument/2006/relationships/font" Target="fonts/GoogleSansMedium-boldItalic.fntdata"/><Relationship Id="rId34" Type="http://schemas.openxmlformats.org/officeDocument/2006/relationships/slide" Target="slides/slide27.xml"/><Relationship Id="rId78" Type="http://schemas.openxmlformats.org/officeDocument/2006/relationships/font" Target="fonts/GoogleSansMedium-italic.fntdata"/><Relationship Id="rId71" Type="http://schemas.openxmlformats.org/officeDocument/2006/relationships/font" Target="fonts/RobotoMonoLight-boldItalic.fntdata"/><Relationship Id="rId70" Type="http://schemas.openxmlformats.org/officeDocument/2006/relationships/font" Target="fonts/RobotoMonoLight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GoogleSansMono-regular.fntdata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GoogleSansMono-italic.fntdata"/><Relationship Id="rId21" Type="http://schemas.openxmlformats.org/officeDocument/2006/relationships/slide" Target="slides/slide14.xml"/><Relationship Id="rId65" Type="http://schemas.openxmlformats.org/officeDocument/2006/relationships/font" Target="fonts/GoogleSansMono-bold.fntdata"/><Relationship Id="rId24" Type="http://schemas.openxmlformats.org/officeDocument/2006/relationships/slide" Target="slides/slide17.xml"/><Relationship Id="rId68" Type="http://schemas.openxmlformats.org/officeDocument/2006/relationships/font" Target="fonts/RobotoMonoLight-regular.fntdata"/><Relationship Id="rId23" Type="http://schemas.openxmlformats.org/officeDocument/2006/relationships/slide" Target="slides/slide16.xml"/><Relationship Id="rId67" Type="http://schemas.openxmlformats.org/officeDocument/2006/relationships/font" Target="fonts/GoogleSansMono-bold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onoLight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5d23af8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5d23af8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45b8f4dc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45b8f4dc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45b8f4dc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45b8f4dc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45b8f4dc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45b8f4dc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45b8f4dc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45b8f4dc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45b8f4dc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45b8f4dc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45b8f4dc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45b8f4dc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34957fd0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734957fd0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a818d39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a818d39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34957fd0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734957fd0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a818d39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a818d39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5d23af801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5d23af801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34957fd0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34957fd0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45b8f4dc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45b8f4dc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45b8f4dc9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e45b8f4dc9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34957fd0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34957fd0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45b8f4dc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45b8f4dc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34957fd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734957fd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34957fd0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34957fd0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45b8f4dc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45b8f4dc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45b8f4dc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e45b8f4dc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34957fd0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34957fd0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34957fd0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34957fd0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34957fd0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34957fd0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34957fd0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34957fd0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34957fd0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734957fd0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734957fd0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734957fd0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734957fd0a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734957fd0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f2ea93b8b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f2ea93b8b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734957fd0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734957fd0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734957fd0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734957fd0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34957fd0a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734957fd0a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734957fd0a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734957fd0a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0207d740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0207d740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734957fd0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734957fd0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34957fd0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734957fd0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734957fd0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734957fd0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734957fd0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734957fd0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734957fd0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734957fd0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34957fd0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34957fd0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734957fd0a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734957fd0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734957fd0a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734957fd0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a818d393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a818d393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a818d393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a818d393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4583a5166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4583a5166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1a818d393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1a818d393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734957fd0a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734957fd0a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734957fd0a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734957fd0a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734957fd0a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734957fd0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f2ea93b8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1f2ea93b8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34957fd0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734957fd0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734957fd0a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734957fd0a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4583a5166_2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e4583a5166_2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45b8f4d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45b8f4d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45b8f4dc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45b8f4dc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45b8f4dc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45b8f4dc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column grid">
  <p:cSld name="SECTION_HEADER_1">
    <p:bg>
      <p:bgPr>
        <a:solidFill>
          <a:srgbClr val="EEEEE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12977" l="0" r="41314" t="3779"/>
          <a:stretch/>
        </p:blipFill>
        <p:spPr>
          <a:xfrm>
            <a:off x="6134200" y="0"/>
            <a:ext cx="30097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75" y="356625"/>
            <a:ext cx="1606738" cy="22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solidFill>
          <a:srgbClr val="F0F0F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al: full header">
  <p:cSld name="CUSTOM_18">
    <p:bg>
      <p:bgPr>
        <a:solidFill>
          <a:srgbClr val="EEEEEE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0637" y="356625"/>
            <a:ext cx="1606738" cy="22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al: chapter">
  <p:cSld name="CUSTOM_20">
    <p:bg>
      <p:bgPr>
        <a:solidFill>
          <a:srgbClr val="181818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297474" y="240566"/>
            <a:ext cx="16101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b="0" sz="7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b="0" sz="7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b="0" sz="7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b="0" sz="7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b="0" sz="7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b="0" sz="7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b="0" sz="7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b="0" sz="7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Google Sans Mono"/>
              <a:buNone/>
              <a:defRPr b="0" sz="7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hort ">
  <p:cSld name="CUSTOM_5_4">
    <p:bg>
      <p:bgPr>
        <a:solidFill>
          <a:srgbClr val="EEEEEE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356625" y="1491525"/>
            <a:ext cx="6556200" cy="18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Font typeface="Google Sans Medium"/>
              <a:buNone/>
              <a:defRPr b="0" sz="75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40">
          <p15:clr>
            <a:srgbClr val="E46962"/>
          </p15:clr>
        </p15:guide>
        <p15:guide id="2" pos="22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al: blank">
  <p:cSld name="CUSTOM_19">
    <p:bg>
      <p:bgPr>
        <a:solidFill>
          <a:srgbClr val="181818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: white" type="blank">
  <p:cSld name="BLANK">
    <p:bg>
      <p:bgPr>
        <a:solidFill>
          <a:srgbClr val="EEEEEE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73" name="Google Shape;7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0637" y="356625"/>
            <a:ext cx="1606738" cy="22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code - dark bg">
  <p:cSld name="CUSTOM_15">
    <p:bg>
      <p:bgPr>
        <a:solidFill>
          <a:srgbClr val="20212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idx="1" type="subTitle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code - snippet left">
  <p:cSld name="CUSTOM_16">
    <p:bg>
      <p:bgPr>
        <a:solidFill>
          <a:srgbClr val="20212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/>
          <p:nvPr>
            <p:ph idx="1" type="subTitle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code - snippet right">
  <p:cSld name="CUSTOM_17">
    <p:bg>
      <p:bgPr>
        <a:solidFill>
          <a:srgbClr val="20212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idx="1" type="subTitle"/>
          </p:nvPr>
        </p:nvSpPr>
        <p:spPr>
          <a:xfrm>
            <a:off x="4283964" y="1988213"/>
            <a:ext cx="4567800" cy="12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- black">
  <p:cSld name="CUSTOM_2"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hort - blue">
  <p:cSld name="CUSTOM_5">
    <p:bg>
      <p:bgPr>
        <a:solidFill>
          <a:srgbClr val="428E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type="ctrTitle"/>
          </p:nvPr>
        </p:nvSpPr>
        <p:spPr>
          <a:xfrm>
            <a:off x="480060" y="2301240"/>
            <a:ext cx="6432900" cy="10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6000"/>
              <a:buFont typeface="Google Sans Medium"/>
              <a:buNone/>
              <a:defRPr b="0" sz="6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- short - yellow">
  <p:cSld name="CUSTOM_5_1">
    <p:bg>
      <p:bgPr>
        <a:solidFill>
          <a:srgbClr val="FFBB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type="ctrTitle"/>
          </p:nvPr>
        </p:nvSpPr>
        <p:spPr>
          <a:xfrm>
            <a:off x="480060" y="2301240"/>
            <a:ext cx="6432900" cy="10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6000"/>
              <a:buFont typeface="Google Sans Medium"/>
              <a:buNone/>
              <a:defRPr b="0" sz="6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85" name="Google Shape;85;p27"/>
          <p:cNvPicPr preferRelativeResize="0"/>
          <p:nvPr/>
        </p:nvPicPr>
        <p:blipFill rotWithShape="1">
          <a:blip r:embed="rId2">
            <a:alphaModFix/>
          </a:blip>
          <a:srcRect b="29618" l="10772" r="10772" t="29613"/>
          <a:stretch/>
        </p:blipFill>
        <p:spPr>
          <a:xfrm>
            <a:off x="356588" y="318525"/>
            <a:ext cx="1215150" cy="3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- short - green">
  <p:cSld name="CUSTOM_5_2">
    <p:bg>
      <p:bgPr>
        <a:solidFill>
          <a:srgbClr val="38A85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ctrTitle"/>
          </p:nvPr>
        </p:nvSpPr>
        <p:spPr>
          <a:xfrm>
            <a:off x="480060" y="2301240"/>
            <a:ext cx="6432900" cy="10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6000"/>
              <a:buFont typeface="Google Sans Medium"/>
              <a:buNone/>
              <a:defRPr b="0" sz="6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88" name="Google Shape;88;p28"/>
          <p:cNvPicPr preferRelativeResize="0"/>
          <p:nvPr/>
        </p:nvPicPr>
        <p:blipFill rotWithShape="1">
          <a:blip r:embed="rId2">
            <a:alphaModFix/>
          </a:blip>
          <a:srcRect b="29618" l="10772" r="10772" t="29613"/>
          <a:stretch/>
        </p:blipFill>
        <p:spPr>
          <a:xfrm>
            <a:off x="356588" y="318525"/>
            <a:ext cx="1215150" cy="3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- long - blue">
  <p:cSld name="CUSTOM_5_3">
    <p:bg>
      <p:bgPr>
        <a:solidFill>
          <a:srgbClr val="428E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9"/>
          <p:cNvSpPr txBox="1"/>
          <p:nvPr>
            <p:ph type="ctrTitle"/>
          </p:nvPr>
        </p:nvSpPr>
        <p:spPr>
          <a:xfrm>
            <a:off x="480060" y="2301240"/>
            <a:ext cx="6432900" cy="10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500"/>
              <a:buFont typeface="Google Sans Medium"/>
              <a:buNone/>
              <a:defRPr b="0" sz="45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91" name="Google Shape;91;p29"/>
          <p:cNvPicPr preferRelativeResize="0"/>
          <p:nvPr/>
        </p:nvPicPr>
        <p:blipFill rotWithShape="1">
          <a:blip r:embed="rId2">
            <a:alphaModFix/>
          </a:blip>
          <a:srcRect b="29618" l="10772" r="10772" t="29613"/>
          <a:stretch/>
        </p:blipFill>
        <p:spPr>
          <a:xfrm>
            <a:off x="356588" y="318525"/>
            <a:ext cx="1215150" cy="3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- long - yellow">
  <p:cSld name="CUSTOM_5_1_1">
    <p:bg>
      <p:bgPr>
        <a:solidFill>
          <a:srgbClr val="FFBB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0"/>
          <p:cNvSpPr txBox="1"/>
          <p:nvPr>
            <p:ph type="ctrTitle"/>
          </p:nvPr>
        </p:nvSpPr>
        <p:spPr>
          <a:xfrm>
            <a:off x="480060" y="2301240"/>
            <a:ext cx="6432900" cy="10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500"/>
              <a:buFont typeface="Google Sans Medium"/>
              <a:buNone/>
              <a:defRPr b="0" sz="45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94" name="Google Shape;94;p30"/>
          <p:cNvPicPr preferRelativeResize="0"/>
          <p:nvPr/>
        </p:nvPicPr>
        <p:blipFill rotWithShape="1">
          <a:blip r:embed="rId2">
            <a:alphaModFix/>
          </a:blip>
          <a:srcRect b="29618" l="10772" r="10772" t="29613"/>
          <a:stretch/>
        </p:blipFill>
        <p:spPr>
          <a:xfrm>
            <a:off x="356588" y="318525"/>
            <a:ext cx="1215150" cy="3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title - long - green">
  <p:cSld name="CUSTOM_5_2_1">
    <p:bg>
      <p:bgPr>
        <a:solidFill>
          <a:srgbClr val="38A85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1"/>
          <p:cNvSpPr txBox="1"/>
          <p:nvPr>
            <p:ph type="ctrTitle"/>
          </p:nvPr>
        </p:nvSpPr>
        <p:spPr>
          <a:xfrm>
            <a:off x="480060" y="2301240"/>
            <a:ext cx="6432900" cy="10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500"/>
              <a:buFont typeface="Google Sans Medium"/>
              <a:buNone/>
              <a:defRPr b="0" sz="45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97" name="Google Shape;97;p31"/>
          <p:cNvPicPr preferRelativeResize="0"/>
          <p:nvPr/>
        </p:nvPicPr>
        <p:blipFill rotWithShape="1">
          <a:blip r:embed="rId2">
            <a:alphaModFix/>
          </a:blip>
          <a:srcRect b="29618" l="10772" r="10772" t="29613"/>
          <a:stretch/>
        </p:blipFill>
        <p:spPr>
          <a:xfrm>
            <a:off x="356588" y="318525"/>
            <a:ext cx="1215150" cy="3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section title">
  <p:cSld name="CUSTOM_6_1_1">
    <p:bg>
      <p:bgPr>
        <a:solidFill>
          <a:srgbClr val="EEEEEE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2"/>
          <p:cNvSpPr txBox="1"/>
          <p:nvPr>
            <p:ph type="title"/>
          </p:nvPr>
        </p:nvSpPr>
        <p:spPr>
          <a:xfrm>
            <a:off x="480060" y="2171700"/>
            <a:ext cx="6426000" cy="135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5000"/>
              <a:buFont typeface="Google Sans Medium"/>
              <a:buNone/>
              <a:defRPr b="0" sz="5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00" name="Google Shape;100;p32"/>
          <p:cNvSpPr txBox="1"/>
          <p:nvPr>
            <p:ph idx="1" type="subTitle"/>
          </p:nvPr>
        </p:nvSpPr>
        <p:spPr>
          <a:xfrm>
            <a:off x="480063" y="3713988"/>
            <a:ext cx="5762400" cy="4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Google Sans Text"/>
              <a:buNone/>
              <a:defRPr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"/>
              </a:spcBef>
              <a:spcAft>
                <a:spcPts val="1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headline + 1 paragraph">
  <p:cSld name="CUSTOM_7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/>
          <p:nvPr>
            <p:ph type="title"/>
          </p:nvPr>
        </p:nvSpPr>
        <p:spPr>
          <a:xfrm>
            <a:off x="507492" y="1389888"/>
            <a:ext cx="7254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Font typeface="Google Sans Medium"/>
              <a:buNone/>
              <a:defRPr b="0"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" type="subTitle"/>
          </p:nvPr>
        </p:nvSpPr>
        <p:spPr>
          <a:xfrm>
            <a:off x="507488" y="2404875"/>
            <a:ext cx="76407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2pPr>
            <a:lvl3pPr lvl="2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3pPr>
            <a:lvl4pPr lvl="3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4pPr>
            <a:lvl5pPr lvl="4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5pPr>
            <a:lvl6pPr lvl="5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6pPr>
            <a:lvl7pPr lvl="6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7pPr>
            <a:lvl8pPr lvl="7" rtl="0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8pPr>
            <a:lvl9pPr lvl="8" rtl="0"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headline + 2 paragraphs">
  <p:cSld name="CUSTOM_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4"/>
          <p:cNvSpPr txBox="1"/>
          <p:nvPr>
            <p:ph type="title"/>
          </p:nvPr>
        </p:nvSpPr>
        <p:spPr>
          <a:xfrm>
            <a:off x="507492" y="1144524"/>
            <a:ext cx="7254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Font typeface="Google Sans Medium"/>
              <a:buNone/>
              <a:defRPr b="0"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34"/>
          <p:cNvSpPr txBox="1"/>
          <p:nvPr>
            <p:ph idx="1" type="subTitle"/>
          </p:nvPr>
        </p:nvSpPr>
        <p:spPr>
          <a:xfrm>
            <a:off x="507488" y="2648911"/>
            <a:ext cx="29190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07" name="Google Shape;107;p34"/>
          <p:cNvSpPr txBox="1"/>
          <p:nvPr>
            <p:ph idx="2" type="subTitle"/>
          </p:nvPr>
        </p:nvSpPr>
        <p:spPr>
          <a:xfrm>
            <a:off x="4366260" y="2648911"/>
            <a:ext cx="29190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08" name="Google Shape;108;p34"/>
          <p:cNvSpPr txBox="1"/>
          <p:nvPr>
            <p:ph idx="3" type="subTitle"/>
          </p:nvPr>
        </p:nvSpPr>
        <p:spPr>
          <a:xfrm>
            <a:off x="507488" y="2258566"/>
            <a:ext cx="29190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9" name="Google Shape;109;p34"/>
          <p:cNvSpPr txBox="1"/>
          <p:nvPr>
            <p:ph idx="4" type="subTitle"/>
          </p:nvPr>
        </p:nvSpPr>
        <p:spPr>
          <a:xfrm>
            <a:off x="4366260" y="2258566"/>
            <a:ext cx="29190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headline + 3 paragraphs">
  <p:cSld name="CUSTOM_9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5"/>
          <p:cNvSpPr txBox="1"/>
          <p:nvPr>
            <p:ph type="title"/>
          </p:nvPr>
        </p:nvSpPr>
        <p:spPr>
          <a:xfrm>
            <a:off x="507492" y="1144524"/>
            <a:ext cx="7254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000"/>
              <a:buFont typeface="Google Sans Medium"/>
              <a:buNone/>
              <a:defRPr b="0"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35"/>
          <p:cNvSpPr txBox="1"/>
          <p:nvPr>
            <p:ph idx="1" type="subTitle"/>
          </p:nvPr>
        </p:nvSpPr>
        <p:spPr>
          <a:xfrm>
            <a:off x="507488" y="2648911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13" name="Google Shape;113;p35"/>
          <p:cNvSpPr txBox="1"/>
          <p:nvPr>
            <p:ph idx="2" type="subTitle"/>
          </p:nvPr>
        </p:nvSpPr>
        <p:spPr>
          <a:xfrm>
            <a:off x="3282696" y="2648911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14" name="Google Shape;114;p35"/>
          <p:cNvSpPr txBox="1"/>
          <p:nvPr>
            <p:ph idx="3" type="subTitle"/>
          </p:nvPr>
        </p:nvSpPr>
        <p:spPr>
          <a:xfrm>
            <a:off x="507488" y="2258563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5" name="Google Shape;115;p35"/>
          <p:cNvSpPr txBox="1"/>
          <p:nvPr>
            <p:ph idx="4" type="subTitle"/>
          </p:nvPr>
        </p:nvSpPr>
        <p:spPr>
          <a:xfrm>
            <a:off x="3282696" y="2258563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6" name="Google Shape;116;p35"/>
          <p:cNvSpPr txBox="1"/>
          <p:nvPr>
            <p:ph idx="5" type="subTitle"/>
          </p:nvPr>
        </p:nvSpPr>
        <p:spPr>
          <a:xfrm>
            <a:off x="6053328" y="2648911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17" name="Google Shape;117;p35"/>
          <p:cNvSpPr txBox="1"/>
          <p:nvPr>
            <p:ph idx="6" type="subTitle"/>
          </p:nvPr>
        </p:nvSpPr>
        <p:spPr>
          <a:xfrm>
            <a:off x="6053329" y="2258563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3 paragraphs">
  <p:cSld name="CUSTOM_10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6"/>
          <p:cNvSpPr txBox="1"/>
          <p:nvPr>
            <p:ph idx="1" type="subTitle"/>
          </p:nvPr>
        </p:nvSpPr>
        <p:spPr>
          <a:xfrm>
            <a:off x="507488" y="207585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20" name="Google Shape;120;p36"/>
          <p:cNvSpPr txBox="1"/>
          <p:nvPr>
            <p:ph idx="2" type="subTitle"/>
          </p:nvPr>
        </p:nvSpPr>
        <p:spPr>
          <a:xfrm>
            <a:off x="3282696" y="207585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21" name="Google Shape;121;p36"/>
          <p:cNvSpPr txBox="1"/>
          <p:nvPr>
            <p:ph idx="3" type="subTitle"/>
          </p:nvPr>
        </p:nvSpPr>
        <p:spPr>
          <a:xfrm>
            <a:off x="507488" y="169621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2" name="Google Shape;122;p36"/>
          <p:cNvSpPr txBox="1"/>
          <p:nvPr>
            <p:ph idx="4" type="subTitle"/>
          </p:nvPr>
        </p:nvSpPr>
        <p:spPr>
          <a:xfrm>
            <a:off x="3282696" y="169621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3" name="Google Shape;123;p36"/>
          <p:cNvSpPr txBox="1"/>
          <p:nvPr>
            <p:ph idx="5" type="subTitle"/>
          </p:nvPr>
        </p:nvSpPr>
        <p:spPr>
          <a:xfrm>
            <a:off x="6053328" y="207585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24" name="Google Shape;124;p36"/>
          <p:cNvSpPr txBox="1"/>
          <p:nvPr>
            <p:ph idx="6" type="subTitle"/>
          </p:nvPr>
        </p:nvSpPr>
        <p:spPr>
          <a:xfrm>
            <a:off x="6053329" y="169621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6 paragraphs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7"/>
          <p:cNvSpPr txBox="1"/>
          <p:nvPr>
            <p:ph idx="1" type="subTitle"/>
          </p:nvPr>
        </p:nvSpPr>
        <p:spPr>
          <a:xfrm>
            <a:off x="507488" y="84141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27" name="Google Shape;127;p37"/>
          <p:cNvSpPr txBox="1"/>
          <p:nvPr>
            <p:ph idx="2" type="subTitle"/>
          </p:nvPr>
        </p:nvSpPr>
        <p:spPr>
          <a:xfrm>
            <a:off x="3282696" y="84141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28" name="Google Shape;128;p37"/>
          <p:cNvSpPr txBox="1"/>
          <p:nvPr>
            <p:ph idx="3" type="subTitle"/>
          </p:nvPr>
        </p:nvSpPr>
        <p:spPr>
          <a:xfrm>
            <a:off x="507488" y="46177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3282696" y="46177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30" name="Google Shape;130;p37"/>
          <p:cNvSpPr txBox="1"/>
          <p:nvPr>
            <p:ph idx="5" type="subTitle"/>
          </p:nvPr>
        </p:nvSpPr>
        <p:spPr>
          <a:xfrm>
            <a:off x="6053328" y="84141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31" name="Google Shape;131;p37"/>
          <p:cNvSpPr txBox="1"/>
          <p:nvPr>
            <p:ph idx="6" type="subTitle"/>
          </p:nvPr>
        </p:nvSpPr>
        <p:spPr>
          <a:xfrm>
            <a:off x="6053329" y="46177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32" name="Google Shape;132;p37"/>
          <p:cNvSpPr txBox="1"/>
          <p:nvPr>
            <p:ph idx="7" type="subTitle"/>
          </p:nvPr>
        </p:nvSpPr>
        <p:spPr>
          <a:xfrm>
            <a:off x="507488" y="299025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33" name="Google Shape;133;p37"/>
          <p:cNvSpPr txBox="1"/>
          <p:nvPr>
            <p:ph idx="8" type="subTitle"/>
          </p:nvPr>
        </p:nvSpPr>
        <p:spPr>
          <a:xfrm>
            <a:off x="3282696" y="299025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34" name="Google Shape;134;p37"/>
          <p:cNvSpPr txBox="1"/>
          <p:nvPr>
            <p:ph idx="9" type="subTitle"/>
          </p:nvPr>
        </p:nvSpPr>
        <p:spPr>
          <a:xfrm>
            <a:off x="507488" y="261061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35" name="Google Shape;135;p37"/>
          <p:cNvSpPr txBox="1"/>
          <p:nvPr>
            <p:ph idx="13" type="subTitle"/>
          </p:nvPr>
        </p:nvSpPr>
        <p:spPr>
          <a:xfrm>
            <a:off x="3282696" y="261061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36" name="Google Shape;136;p37"/>
          <p:cNvSpPr txBox="1"/>
          <p:nvPr>
            <p:ph idx="14" type="subTitle"/>
          </p:nvPr>
        </p:nvSpPr>
        <p:spPr>
          <a:xfrm>
            <a:off x="6053328" y="299025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37" name="Google Shape;137;p37"/>
          <p:cNvSpPr txBox="1"/>
          <p:nvPr>
            <p:ph idx="15" type="subTitle"/>
          </p:nvPr>
        </p:nvSpPr>
        <p:spPr>
          <a:xfrm>
            <a:off x="6053329" y="261061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2 items">
  <p:cSld name="CUSTOM_1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8"/>
          <p:cNvSpPr txBox="1"/>
          <p:nvPr>
            <p:ph idx="1" type="subTitle"/>
          </p:nvPr>
        </p:nvSpPr>
        <p:spPr>
          <a:xfrm>
            <a:off x="507488" y="2240275"/>
            <a:ext cx="31758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40" name="Google Shape;140;p38"/>
          <p:cNvSpPr txBox="1"/>
          <p:nvPr>
            <p:ph idx="2" type="subTitle"/>
          </p:nvPr>
        </p:nvSpPr>
        <p:spPr>
          <a:xfrm>
            <a:off x="507488" y="1575813"/>
            <a:ext cx="35400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41" name="Google Shape;141;p38"/>
          <p:cNvSpPr txBox="1"/>
          <p:nvPr>
            <p:ph idx="3" type="subTitle"/>
          </p:nvPr>
        </p:nvSpPr>
        <p:spPr>
          <a:xfrm>
            <a:off x="4951476" y="2240275"/>
            <a:ext cx="31758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42" name="Google Shape;142;p38"/>
          <p:cNvSpPr txBox="1"/>
          <p:nvPr>
            <p:ph idx="4" type="subTitle"/>
          </p:nvPr>
        </p:nvSpPr>
        <p:spPr>
          <a:xfrm>
            <a:off x="4951475" y="1575813"/>
            <a:ext cx="36252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1 item, left">
  <p:cSld name="CUSTOM_1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/>
          <p:nvPr>
            <p:ph idx="1" type="subTitle"/>
          </p:nvPr>
        </p:nvSpPr>
        <p:spPr>
          <a:xfrm>
            <a:off x="507488" y="2240275"/>
            <a:ext cx="31758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2pPr>
            <a:lvl3pPr lvl="2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3pPr>
            <a:lvl4pPr lvl="3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4pPr>
            <a:lvl5pPr lvl="4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5pPr>
            <a:lvl6pPr lvl="5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6pPr>
            <a:lvl7pPr lvl="6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7pPr>
            <a:lvl8pPr lvl="7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8pPr>
            <a:lvl9pPr lvl="8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subTitle"/>
          </p:nvPr>
        </p:nvSpPr>
        <p:spPr>
          <a:xfrm>
            <a:off x="507488" y="1575813"/>
            <a:ext cx="35400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1 item, right">
  <p:cSld name="CUSTOM_1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/>
          <p:nvPr>
            <p:ph idx="1" type="subTitle"/>
          </p:nvPr>
        </p:nvSpPr>
        <p:spPr>
          <a:xfrm>
            <a:off x="4686300" y="2240275"/>
            <a:ext cx="31758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48" name="Google Shape;148;p40"/>
          <p:cNvSpPr txBox="1"/>
          <p:nvPr>
            <p:ph idx="2" type="subTitle"/>
          </p:nvPr>
        </p:nvSpPr>
        <p:spPr>
          <a:xfrm>
            <a:off x="4686300" y="1575813"/>
            <a:ext cx="35400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column grid">
  <p:cSld name="SECTION_HEADER_1">
    <p:bg>
      <p:bgPr>
        <a:solidFill>
          <a:srgbClr val="EEEEEE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1"/>
          <p:cNvPicPr preferRelativeResize="0"/>
          <p:nvPr/>
        </p:nvPicPr>
        <p:blipFill rotWithShape="1">
          <a:blip r:embed="rId2">
            <a:alphaModFix/>
          </a:blip>
          <a:srcRect b="12977" l="0" r="41314" t="3779"/>
          <a:stretch/>
        </p:blipFill>
        <p:spPr>
          <a:xfrm>
            <a:off x="6134200" y="0"/>
            <a:ext cx="30097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75" y="356625"/>
            <a:ext cx="1606738" cy="22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column grid 1">
  <p:cSld name="SECTION_HEADER_1_1">
    <p:bg>
      <p:bgPr>
        <a:solidFill>
          <a:srgbClr val="EEEEE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42"/>
          <p:cNvPicPr preferRelativeResize="0"/>
          <p:nvPr/>
        </p:nvPicPr>
        <p:blipFill rotWithShape="1">
          <a:blip r:embed="rId2">
            <a:alphaModFix/>
          </a:blip>
          <a:srcRect b="12978" l="0" r="41314" t="63574"/>
          <a:stretch/>
        </p:blipFill>
        <p:spPr>
          <a:xfrm>
            <a:off x="6134200" y="3694725"/>
            <a:ext cx="3009799" cy="144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75" y="356625"/>
            <a:ext cx="1606738" cy="22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2"/>
          <p:cNvPicPr preferRelativeResize="0"/>
          <p:nvPr/>
        </p:nvPicPr>
        <p:blipFill rotWithShape="1">
          <a:blip r:embed="rId2">
            <a:alphaModFix/>
          </a:blip>
          <a:srcRect b="47353" l="-4787" r="72239" t="1946"/>
          <a:stretch/>
        </p:blipFill>
        <p:spPr>
          <a:xfrm>
            <a:off x="0" y="1220638"/>
            <a:ext cx="1669349" cy="313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2"/>
          <p:cNvPicPr preferRelativeResize="0"/>
          <p:nvPr/>
        </p:nvPicPr>
        <p:blipFill rotWithShape="1">
          <a:blip r:embed="rId2">
            <a:alphaModFix/>
          </a:blip>
          <a:srcRect b="27030" l="33999" r="36794" t="37090"/>
          <a:stretch/>
        </p:blipFill>
        <p:spPr>
          <a:xfrm>
            <a:off x="7646088" y="0"/>
            <a:ext cx="1497913" cy="221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9" name="Google Shape;159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" name="Google Shape;16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ank" showMasterSp="0">
  <p:cSld name="Presentation Title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8">
  <p:cSld name="TITLE_68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solidFill>
          <a:srgbClr val="F0F0F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7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73" name="Google Shape;173;p47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8"/>
          <p:cNvSpPr txBox="1"/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9"/>
          <p:cNvSpPr txBox="1"/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81" name="Google Shape;181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82" name="Google Shape;18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51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86" name="Google Shape;18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9" name="Google Shape;189;p52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52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3" name="Google Shape;193;p53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94" name="Google Shape;194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7" name="Google Shape;197;p54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54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99" name="Google Shape;199;p54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200" name="Google Shape;20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5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4" name="Google Shape;204;p55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05" name="Google Shape;205;p55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6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8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2" name="Google Shape;212;p58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3" name="Google Shape;213;p58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4" name="Google Shape;214;p58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5" name="Google Shape;215;p58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6" name="Google Shape;216;p58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7" name="Google Shape;217;p58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8" name="Google Shape;218;p58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9" name="Google Shape;219;p58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0" name="Google Shape;220;p58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1" name="Google Shape;221;p58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2" name="Google Shape;222;p58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3" name="Google Shape;223;p58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4" name="Google Shape;224;p58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5" name="Google Shape;225;p58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6" name="Google Shape;226;p58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" name="Google Shape;227;p58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8" name="Google Shape;228;p58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CN" sz="700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58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0" name="Google Shape;230;p58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58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2" name="Google Shape;232;p58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CN" sz="700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zh-C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58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4" name="Google Shape;234;p58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" name="Google Shape;235;p58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6" name="Google Shape;236;p58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CN" sz="700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7" name="Google Shape;237;p58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8" name="Google Shape;238;p58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11480" y="374899"/>
            <a:ext cx="8520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Medium"/>
              <a:buNone/>
              <a:defRPr sz="2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11475" y="1737360"/>
            <a:ext cx="62793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  <a:defRPr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■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■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400"/>
              <a:buFont typeface="Google Sans"/>
              <a:buChar char="■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3" name="Google Shape;63;p16"/>
          <p:cNvSpPr txBox="1"/>
          <p:nvPr>
            <p:ph idx="2" type="title"/>
          </p:nvPr>
        </p:nvSpPr>
        <p:spPr>
          <a:xfrm>
            <a:off x="411480" y="918972"/>
            <a:ext cx="60177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50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●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○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■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●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○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■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●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○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■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0F0F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8" name="Google Shape;16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9" name="Google Shape;16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17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9"/>
          <p:cNvPicPr preferRelativeResize="0"/>
          <p:nvPr/>
        </p:nvPicPr>
        <p:blipFill rotWithShape="1">
          <a:blip r:embed="rId3">
            <a:alphaModFix/>
          </a:blip>
          <a:srcRect b="0" l="25452" r="25448" t="0"/>
          <a:stretch/>
        </p:blipFill>
        <p:spPr>
          <a:xfrm>
            <a:off x="4812650" y="78725"/>
            <a:ext cx="4055676" cy="55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9"/>
          <p:cNvSpPr txBox="1"/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33">
                <a:latin typeface="Google Sans Medium"/>
                <a:ea typeface="Google Sans Medium"/>
                <a:cs typeface="Google Sans Medium"/>
                <a:sym typeface="Google Sans Medium"/>
              </a:rPr>
              <a:t>深入理解 Compose UI 布局</a:t>
            </a:r>
            <a:endParaRPr sz="4033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6" name="Google Shape;246;p59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59"/>
          <p:cNvSpPr txBox="1"/>
          <p:nvPr/>
        </p:nvSpPr>
        <p:spPr>
          <a:xfrm>
            <a:off x="257376" y="3224900"/>
            <a:ext cx="397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  </a:t>
            </a:r>
            <a:r>
              <a:rPr lang="zh-CN" sz="16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王鹏   Android GDE</a:t>
            </a:r>
            <a:endParaRPr sz="16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《Jetpack Compose 从入门到实战》作者</a:t>
            </a:r>
            <a:endParaRPr sz="16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5161"/>
            <a:ext cx="9144003" cy="376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47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8"/>
          <p:cNvSpPr/>
          <p:nvPr/>
        </p:nvSpPr>
        <p:spPr>
          <a:xfrm rot="-5400000">
            <a:off x="4429359" y="457375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5161"/>
            <a:ext cx="9144003" cy="376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47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9"/>
          <p:cNvSpPr/>
          <p:nvPr/>
        </p:nvSpPr>
        <p:spPr>
          <a:xfrm rot="-5400000">
            <a:off x="4429359" y="457375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9643"/>
            <a:ext cx="9144003" cy="376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47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0"/>
          <p:cNvSpPr/>
          <p:nvPr/>
        </p:nvSpPr>
        <p:spPr>
          <a:xfrm rot="-5400000">
            <a:off x="4429359" y="457375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5161"/>
            <a:ext cx="9144003" cy="376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47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71"/>
          <p:cNvSpPr/>
          <p:nvPr/>
        </p:nvSpPr>
        <p:spPr>
          <a:xfrm rot="-5400000">
            <a:off x="4429359" y="457375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5161"/>
            <a:ext cx="9144003" cy="376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47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72"/>
          <p:cNvSpPr/>
          <p:nvPr/>
        </p:nvSpPr>
        <p:spPr>
          <a:xfrm rot="-5400000">
            <a:off x="4429359" y="457375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3"/>
          <p:cNvSpPr/>
          <p:nvPr/>
        </p:nvSpPr>
        <p:spPr>
          <a:xfrm>
            <a:off x="0" y="1375225"/>
            <a:ext cx="9144000" cy="37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000" y="1644450"/>
            <a:ext cx="2615326" cy="29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925" y="2290000"/>
            <a:ext cx="2829076" cy="266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5647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73"/>
          <p:cNvSpPr/>
          <p:nvPr/>
        </p:nvSpPr>
        <p:spPr>
          <a:xfrm rot="-5400000">
            <a:off x="2219409" y="438689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73"/>
          <p:cNvSpPr txBox="1"/>
          <p:nvPr/>
        </p:nvSpPr>
        <p:spPr>
          <a:xfrm>
            <a:off x="494970" y="1707818"/>
            <a:ext cx="2931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SearchResult(...) {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Row(...) {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Image(...)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Column(...) {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Text(...)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Text(...)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73"/>
          <p:cNvSpPr/>
          <p:nvPr/>
        </p:nvSpPr>
        <p:spPr>
          <a:xfrm>
            <a:off x="2814325" y="3114725"/>
            <a:ext cx="644700" cy="28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73"/>
          <p:cNvSpPr/>
          <p:nvPr/>
        </p:nvSpPr>
        <p:spPr>
          <a:xfrm>
            <a:off x="5526100" y="3116725"/>
            <a:ext cx="644700" cy="28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4"/>
          <p:cNvSpPr/>
          <p:nvPr/>
        </p:nvSpPr>
        <p:spPr>
          <a:xfrm>
            <a:off x="0" y="1375225"/>
            <a:ext cx="9144000" cy="37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74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Layout Composable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8" name="Google Shape;378;p74"/>
          <p:cNvSpPr txBox="1"/>
          <p:nvPr/>
        </p:nvSpPr>
        <p:spPr>
          <a:xfrm>
            <a:off x="254075" y="1405650"/>
            <a:ext cx="86916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inline fun Column(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modifier: Modifier = Modifier,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verticalArrangement: Arrangement.Vertical = Arrangement.Top,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horizontalAlignment: Alignment.Horizontal = Alignment.Start,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content: @Composable ColumnScope.() -&gt; Unit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measurePolicy = columnMeasurePolicy(verticalArrangement, horizontalAlignment)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Layout(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content = { ColumnScopeInstance.content() },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measurePolicy = measurePolicy,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modifier = modifier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622" y="4805550"/>
            <a:ext cx="1937326" cy="2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5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Layout Composable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85" name="Google Shape;38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94906"/>
            <a:ext cx="9143999" cy="335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6"/>
          <p:cNvSpPr/>
          <p:nvPr/>
        </p:nvSpPr>
        <p:spPr>
          <a:xfrm>
            <a:off x="0" y="1375225"/>
            <a:ext cx="9144000" cy="37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76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Measure Policy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2" name="Google Shape;392;p76"/>
          <p:cNvSpPr txBox="1"/>
          <p:nvPr/>
        </p:nvSpPr>
        <p:spPr>
          <a:xfrm>
            <a:off x="254075" y="1862850"/>
            <a:ext cx="86916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MeasurePolicy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MeasureScope.measure(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measurables: List&lt;Measurable&gt;,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constraints: Constraints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MeasureResult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3" name="Google Shape;393;p76"/>
          <p:cNvSpPr txBox="1"/>
          <p:nvPr/>
        </p:nvSpPr>
        <p:spPr>
          <a:xfrm>
            <a:off x="4908550" y="2457500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Constraints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minWidth: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maxWidth: Int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minHeight: Int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maxHeight: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4" name="Google Shape;394;p76"/>
          <p:cNvSpPr/>
          <p:nvPr/>
        </p:nvSpPr>
        <p:spPr>
          <a:xfrm rot="10800000">
            <a:off x="4513526" y="2533748"/>
            <a:ext cx="262800" cy="1151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7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Constraints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00" name="Google Shape;4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775" y="1617200"/>
            <a:ext cx="6637176" cy="24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0"/>
          <p:cNvSpPr/>
          <p:nvPr/>
        </p:nvSpPr>
        <p:spPr>
          <a:xfrm>
            <a:off x="1365250" y="1103325"/>
            <a:ext cx="2611500" cy="59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latin typeface="Google Sans"/>
                <a:ea typeface="Google Sans"/>
                <a:cs typeface="Google Sans"/>
                <a:sym typeface="Google Sans"/>
              </a:rPr>
              <a:t>Compose phase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60"/>
          <p:cNvSpPr/>
          <p:nvPr/>
        </p:nvSpPr>
        <p:spPr>
          <a:xfrm>
            <a:off x="1365250" y="1873250"/>
            <a:ext cx="2670300" cy="59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latin typeface="Google Sans"/>
                <a:ea typeface="Google Sans"/>
                <a:cs typeface="Google Sans"/>
                <a:sym typeface="Google Sans"/>
              </a:rPr>
              <a:t>Layout phase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4" name="Google Shape;254;p60"/>
          <p:cNvPicPr preferRelativeResize="0"/>
          <p:nvPr/>
        </p:nvPicPr>
        <p:blipFill rotWithShape="1">
          <a:blip r:embed="rId3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0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0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60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0"/>
          <p:cNvSpPr/>
          <p:nvPr/>
        </p:nvSpPr>
        <p:spPr>
          <a:xfrm>
            <a:off x="1365250" y="2643175"/>
            <a:ext cx="1825500" cy="59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latin typeface="Google Sans"/>
                <a:ea typeface="Google Sans"/>
                <a:cs typeface="Google Sans"/>
                <a:sym typeface="Google Sans"/>
              </a:rPr>
              <a:t>Modifiers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60"/>
          <p:cNvSpPr/>
          <p:nvPr/>
        </p:nvSpPr>
        <p:spPr>
          <a:xfrm>
            <a:off x="1365250" y="3413125"/>
            <a:ext cx="3493500" cy="59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latin typeface="Google Sans"/>
                <a:ea typeface="Google Sans"/>
                <a:cs typeface="Google Sans"/>
                <a:sym typeface="Google Sans"/>
              </a:rPr>
              <a:t>Intrinsic measurements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0" name="Google Shape;260;p60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900"/>
              <a:t>Contents</a:t>
            </a:r>
            <a:endParaRPr b="0" sz="2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8"/>
          <p:cNvSpPr/>
          <p:nvPr/>
        </p:nvSpPr>
        <p:spPr>
          <a:xfrm>
            <a:off x="0" y="1375225"/>
            <a:ext cx="9144000" cy="37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78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MyColumn </a:t>
            </a: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 Example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07" name="Google Shape;407;p78"/>
          <p:cNvPicPr preferRelativeResize="0"/>
          <p:nvPr/>
        </p:nvPicPr>
        <p:blipFill rotWithShape="1">
          <a:blip r:embed="rId3">
            <a:alphaModFix/>
          </a:blip>
          <a:srcRect b="12553" l="74708" r="5021" t="17354"/>
          <a:stretch/>
        </p:blipFill>
        <p:spPr>
          <a:xfrm>
            <a:off x="5432125" y="1805975"/>
            <a:ext cx="1681449" cy="218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8"/>
          <p:cNvSpPr txBox="1"/>
          <p:nvPr/>
        </p:nvSpPr>
        <p:spPr>
          <a:xfrm>
            <a:off x="1771420" y="2224693"/>
            <a:ext cx="2931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MyColumn(...) {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Text(...)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Text(...)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Text(...)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Google Shape;409;p78"/>
          <p:cNvSpPr/>
          <p:nvPr/>
        </p:nvSpPr>
        <p:spPr>
          <a:xfrm rot="10800000">
            <a:off x="4801009" y="2083039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9"/>
          <p:cNvSpPr txBox="1"/>
          <p:nvPr/>
        </p:nvSpPr>
        <p:spPr>
          <a:xfrm>
            <a:off x="576250" y="374325"/>
            <a:ext cx="7662600" cy="48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fun MyColumn(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modifier: Modifier = Modifier,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content: @Composable () -&gt; Unit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Layout(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modifier = modifier,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content = content,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measurePolicy = {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//this: MeasureScope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measurables, constraints -&gt;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1. Measure children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...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2. Decide own size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layout(..., ...) {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//this: Placeable.PlacementScope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3. Place children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...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return a MeasureResult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5" name="Google Shape;415;p79"/>
          <p:cNvPicPr preferRelativeResize="0"/>
          <p:nvPr/>
        </p:nvPicPr>
        <p:blipFill rotWithShape="1">
          <a:blip r:embed="rId3">
            <a:alphaModFix/>
          </a:blip>
          <a:srcRect b="4278" l="14146" r="10165" t="0"/>
          <a:stretch/>
        </p:blipFill>
        <p:spPr>
          <a:xfrm>
            <a:off x="6902075" y="1759950"/>
            <a:ext cx="1737300" cy="1623600"/>
          </a:xfrm>
          <a:prstGeom prst="roundRect">
            <a:avLst>
              <a:gd fmla="val 5425" name="adj"/>
            </a:avLst>
          </a:prstGeom>
          <a:noFill/>
          <a:ln>
            <a:noFill/>
          </a:ln>
        </p:spPr>
      </p:pic>
      <p:sp>
        <p:nvSpPr>
          <p:cNvPr id="416" name="Google Shape;416;p79"/>
          <p:cNvSpPr/>
          <p:nvPr/>
        </p:nvSpPr>
        <p:spPr>
          <a:xfrm rot="10800000">
            <a:off x="6214909" y="1854439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0"/>
          <p:cNvSpPr txBox="1"/>
          <p:nvPr/>
        </p:nvSpPr>
        <p:spPr>
          <a:xfrm>
            <a:off x="271450" y="298125"/>
            <a:ext cx="7662600" cy="4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measurePolicy =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placeables = measurables.map { measurable -&gt;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Measure each children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measurable.measure(constraints)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height = placeables.sumOf { it.height }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width = placeables.maxOf { it.width 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Set the size of the layout as big as it can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layout(width, height)</a:t>
            </a: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Track the y co-ord we have placed children up to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yPosition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Place children in the parent layout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placeables.forEach { placeable -&gt;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Position item on the screen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placeable.placeRelative(x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y = yPosition)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Record the y co-ord placed up to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yPosition += placeable.height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2" name="Google Shape;422;p80"/>
          <p:cNvPicPr preferRelativeResize="0"/>
          <p:nvPr/>
        </p:nvPicPr>
        <p:blipFill rotWithShape="1">
          <a:blip r:embed="rId3">
            <a:alphaModFix/>
          </a:blip>
          <a:srcRect b="4278" l="14146" r="10165" t="0"/>
          <a:stretch/>
        </p:blipFill>
        <p:spPr>
          <a:xfrm>
            <a:off x="6902075" y="1759950"/>
            <a:ext cx="1737300" cy="1623600"/>
          </a:xfrm>
          <a:prstGeom prst="roundRect">
            <a:avLst>
              <a:gd fmla="val 5425" name="adj"/>
            </a:avLst>
          </a:prstGeom>
          <a:noFill/>
          <a:ln>
            <a:noFill/>
          </a:ln>
        </p:spPr>
      </p:pic>
      <p:sp>
        <p:nvSpPr>
          <p:cNvPr id="423" name="Google Shape;423;p80"/>
          <p:cNvSpPr/>
          <p:nvPr/>
        </p:nvSpPr>
        <p:spPr>
          <a:xfrm rot="10800000">
            <a:off x="6214909" y="1854439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1"/>
          <p:cNvSpPr txBox="1"/>
          <p:nvPr/>
        </p:nvSpPr>
        <p:spPr>
          <a:xfrm>
            <a:off x="271450" y="298125"/>
            <a:ext cx="7662600" cy="4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measurePolicy =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placeables = measurables.map { measurable -&gt;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Measure each children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measurable.measure(constraints)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val height = placeables.sumOf { it.height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val width = placeables.maxOf { it.width }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// Set the size of the layout as big as it can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layout(width, height)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Track the y co-ord we have placed children up to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var yPosition = 0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Place children in the parent layout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placeables.forEach { placeable -&gt;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Position item on the screen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placeable.placeRelative(x = 0, y = yPosition)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Record the y co-ord placed up to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yPosition += placeable.height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9" name="Google Shape;429;p81"/>
          <p:cNvPicPr preferRelativeResize="0"/>
          <p:nvPr/>
        </p:nvPicPr>
        <p:blipFill rotWithShape="1">
          <a:blip r:embed="rId3">
            <a:alphaModFix/>
          </a:blip>
          <a:srcRect b="4278" l="14146" r="10165" t="0"/>
          <a:stretch/>
        </p:blipFill>
        <p:spPr>
          <a:xfrm>
            <a:off x="6902075" y="1759950"/>
            <a:ext cx="1737300" cy="1623600"/>
          </a:xfrm>
          <a:prstGeom prst="roundRect">
            <a:avLst>
              <a:gd fmla="val 5425" name="adj"/>
            </a:avLst>
          </a:prstGeom>
          <a:noFill/>
          <a:ln>
            <a:noFill/>
          </a:ln>
        </p:spPr>
      </p:pic>
      <p:sp>
        <p:nvSpPr>
          <p:cNvPr id="430" name="Google Shape;430;p81"/>
          <p:cNvSpPr/>
          <p:nvPr/>
        </p:nvSpPr>
        <p:spPr>
          <a:xfrm>
            <a:off x="6902075" y="2318525"/>
            <a:ext cx="1737300" cy="1065000"/>
          </a:xfrm>
          <a:prstGeom prst="round2SameRect">
            <a:avLst>
              <a:gd fmla="val 0" name="adj1"/>
              <a:gd fmla="val 9925" name="adj2"/>
            </a:avLst>
          </a:prstGeom>
          <a:solidFill>
            <a:srgbClr val="202020">
              <a:alpha val="702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2"/>
          <p:cNvSpPr txBox="1"/>
          <p:nvPr/>
        </p:nvSpPr>
        <p:spPr>
          <a:xfrm>
            <a:off x="271450" y="298125"/>
            <a:ext cx="7662600" cy="4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measurePolicy =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val placeables = measurables.map { measurable -&gt;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Measure each children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measurable.measure(constraints)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height = placeables.sumOf { it.height }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width = placeables.maxOf { it.width }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Set the size of the layout as big as it can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layout(width, height)</a:t>
            </a: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Track the y co-ord we have placed children up to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var yPosition = 0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Place children in the parent layout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placeables.forEach { placeable -&gt;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Position item on the screen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placeable.placeRelative(x = 0, y = yPosition)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Record the y co-ord placed up to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yPosition += placeable.height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6" name="Google Shape;436;p82"/>
          <p:cNvPicPr preferRelativeResize="0"/>
          <p:nvPr/>
        </p:nvPicPr>
        <p:blipFill rotWithShape="1">
          <a:blip r:embed="rId3">
            <a:alphaModFix/>
          </a:blip>
          <a:srcRect b="4278" l="14146" r="10165" t="0"/>
          <a:stretch/>
        </p:blipFill>
        <p:spPr>
          <a:xfrm>
            <a:off x="6902075" y="1759950"/>
            <a:ext cx="1737300" cy="1623600"/>
          </a:xfrm>
          <a:prstGeom prst="roundRect">
            <a:avLst>
              <a:gd fmla="val 5425" name="adj"/>
            </a:avLst>
          </a:prstGeom>
          <a:noFill/>
          <a:ln>
            <a:noFill/>
          </a:ln>
        </p:spPr>
      </p:pic>
      <p:sp>
        <p:nvSpPr>
          <p:cNvPr id="437" name="Google Shape;437;p82"/>
          <p:cNvSpPr/>
          <p:nvPr/>
        </p:nvSpPr>
        <p:spPr>
          <a:xfrm>
            <a:off x="6902075" y="1759950"/>
            <a:ext cx="1737300" cy="534900"/>
          </a:xfrm>
          <a:prstGeom prst="round2SameRect">
            <a:avLst>
              <a:gd fmla="val 10035" name="adj1"/>
              <a:gd fmla="val 0" name="adj2"/>
            </a:avLst>
          </a:prstGeom>
          <a:solidFill>
            <a:srgbClr val="202020">
              <a:alpha val="702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8" name="Google Shape;438;p82"/>
          <p:cNvSpPr/>
          <p:nvPr/>
        </p:nvSpPr>
        <p:spPr>
          <a:xfrm>
            <a:off x="6902075" y="2848650"/>
            <a:ext cx="1737300" cy="534900"/>
          </a:xfrm>
          <a:prstGeom prst="round2SameRect">
            <a:avLst>
              <a:gd fmla="val 0" name="adj1"/>
              <a:gd fmla="val 20359" name="adj2"/>
            </a:avLst>
          </a:prstGeom>
          <a:solidFill>
            <a:srgbClr val="202020">
              <a:alpha val="702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3"/>
          <p:cNvSpPr txBox="1"/>
          <p:nvPr/>
        </p:nvSpPr>
        <p:spPr>
          <a:xfrm>
            <a:off x="271450" y="298125"/>
            <a:ext cx="7662600" cy="4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measurePolicy =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val placeables = measurables.map { measurable -&gt;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Measure each children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measurable.measure(constraints)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val height = placeables.sumOf { it.height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val width = placeables.maxOf { it.width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// Set the size of the layout as big as it can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layout(width, height)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Track the y co-ord we have placed children up to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yPosition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Place children in the parent layout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placeables.forEach { placeable -&gt;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Position item on the screen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placeable.placeRelative(x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y = yPosition)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Record the y co-ord placed up to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yPosition += placeable.height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4" name="Google Shape;444;p83"/>
          <p:cNvPicPr preferRelativeResize="0"/>
          <p:nvPr/>
        </p:nvPicPr>
        <p:blipFill rotWithShape="1">
          <a:blip r:embed="rId3">
            <a:alphaModFix/>
          </a:blip>
          <a:srcRect b="4278" l="14146" r="10165" t="0"/>
          <a:stretch/>
        </p:blipFill>
        <p:spPr>
          <a:xfrm>
            <a:off x="6902075" y="1759950"/>
            <a:ext cx="1737300" cy="1623600"/>
          </a:xfrm>
          <a:prstGeom prst="roundRect">
            <a:avLst>
              <a:gd fmla="val 5425" name="adj"/>
            </a:avLst>
          </a:prstGeom>
          <a:noFill/>
          <a:ln>
            <a:noFill/>
          </a:ln>
        </p:spPr>
      </p:pic>
      <p:sp>
        <p:nvSpPr>
          <p:cNvPr id="445" name="Google Shape;445;p83"/>
          <p:cNvSpPr/>
          <p:nvPr/>
        </p:nvSpPr>
        <p:spPr>
          <a:xfrm>
            <a:off x="6902075" y="1759950"/>
            <a:ext cx="1737300" cy="1104600"/>
          </a:xfrm>
          <a:prstGeom prst="round2SameRect">
            <a:avLst>
              <a:gd fmla="val 5577" name="adj1"/>
              <a:gd fmla="val 0" name="adj2"/>
            </a:avLst>
          </a:prstGeom>
          <a:solidFill>
            <a:srgbClr val="202020">
              <a:alpha val="702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4"/>
          <p:cNvSpPr/>
          <p:nvPr/>
        </p:nvSpPr>
        <p:spPr>
          <a:xfrm>
            <a:off x="0" y="1375225"/>
            <a:ext cx="9144000" cy="37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84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Modifiers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52" name="Google Shape;452;p84"/>
          <p:cNvPicPr preferRelativeResize="0"/>
          <p:nvPr/>
        </p:nvPicPr>
        <p:blipFill rotWithShape="1">
          <a:blip r:embed="rId3">
            <a:alphaModFix/>
          </a:blip>
          <a:srcRect b="36284" l="57589" r="969" t="40625"/>
          <a:stretch/>
        </p:blipFill>
        <p:spPr>
          <a:xfrm>
            <a:off x="4820225" y="2240175"/>
            <a:ext cx="3558600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84"/>
          <p:cNvSpPr txBox="1"/>
          <p:nvPr/>
        </p:nvSpPr>
        <p:spPr>
          <a:xfrm>
            <a:off x="923399" y="1675775"/>
            <a:ext cx="37242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Row(...)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Image(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...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Modifier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.clip(CircleShape)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.size(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Column(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Modifier.padding(start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)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Text(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...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Modifier.padding(top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Text(...)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5"/>
          <p:cNvSpPr txBox="1"/>
          <p:nvPr/>
        </p:nvSpPr>
        <p:spPr>
          <a:xfrm>
            <a:off x="430425" y="751050"/>
            <a:ext cx="306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Layout  </a:t>
            </a:r>
            <a:r>
              <a:rPr lang="zh-CN" sz="2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Function</a:t>
            </a:r>
            <a:endParaRPr sz="20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59" name="Google Shape;4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38" y="1505625"/>
            <a:ext cx="8094825" cy="18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5"/>
          <p:cNvSpPr txBox="1"/>
          <p:nvPr/>
        </p:nvSpPr>
        <p:spPr>
          <a:xfrm>
            <a:off x="430425" y="751050"/>
            <a:ext cx="2369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Modifiers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6675" y="1192875"/>
            <a:ext cx="5745173" cy="32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86"/>
          <p:cNvSpPr txBox="1"/>
          <p:nvPr/>
        </p:nvSpPr>
        <p:spPr>
          <a:xfrm>
            <a:off x="430425" y="751050"/>
            <a:ext cx="2369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Modifiers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67" name="Google Shape;4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650" y="803764"/>
            <a:ext cx="5646048" cy="3175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86"/>
          <p:cNvCxnSpPr/>
          <p:nvPr/>
        </p:nvCxnSpPr>
        <p:spPr>
          <a:xfrm>
            <a:off x="4317900" y="2808713"/>
            <a:ext cx="342300" cy="1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86"/>
          <p:cNvSpPr txBox="1"/>
          <p:nvPr/>
        </p:nvSpPr>
        <p:spPr>
          <a:xfrm>
            <a:off x="4677675" y="3907400"/>
            <a:ext cx="40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i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and </a:t>
            </a:r>
            <a:r>
              <a:rPr b="1" i="1" lang="zh-C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i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composables themselves consist of a chain of modifiers wrapping a single layout node</a:t>
            </a:r>
            <a:endParaRPr i="1"/>
          </a:p>
        </p:txBody>
      </p:sp>
      <p:sp>
        <p:nvSpPr>
          <p:cNvPr id="470" name="Google Shape;470;p86"/>
          <p:cNvSpPr/>
          <p:nvPr/>
        </p:nvSpPr>
        <p:spPr>
          <a:xfrm>
            <a:off x="4804200" y="1977725"/>
            <a:ext cx="696600" cy="77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86"/>
          <p:cNvCxnSpPr/>
          <p:nvPr/>
        </p:nvCxnSpPr>
        <p:spPr>
          <a:xfrm>
            <a:off x="5152500" y="2754425"/>
            <a:ext cx="19800" cy="119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7"/>
          <p:cNvSpPr txBox="1"/>
          <p:nvPr/>
        </p:nvSpPr>
        <p:spPr>
          <a:xfrm>
            <a:off x="330275" y="567450"/>
            <a:ext cx="8691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Modifier.padding(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start: Dp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top: Dp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end: Dp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bottom: Dp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=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then PaddingElement(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start = start,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top = top,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end = end,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bottom = bottom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PaddingElement(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: ModifierNodeElement&lt;PaddingNode&gt;() {</a:t>
            </a:r>
            <a:endParaRPr sz="11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87"/>
          <p:cNvSpPr/>
          <p:nvPr/>
        </p:nvSpPr>
        <p:spPr>
          <a:xfrm>
            <a:off x="5116478" y="1713498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PaddingElement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8" name="Google Shape;478;p87"/>
          <p:cNvSpPr/>
          <p:nvPr/>
        </p:nvSpPr>
        <p:spPr>
          <a:xfrm>
            <a:off x="5116750" y="67006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fun padding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79" name="Google Shape;479;p87"/>
          <p:cNvCxnSpPr>
            <a:stCxn id="478" idx="2"/>
            <a:endCxn id="477" idx="0"/>
          </p:cNvCxnSpPr>
          <p:nvPr/>
        </p:nvCxnSpPr>
        <p:spPr>
          <a:xfrm flipH="1">
            <a:off x="6009250" y="1078363"/>
            <a:ext cx="30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87"/>
          <p:cNvSpPr txBox="1"/>
          <p:nvPr/>
        </p:nvSpPr>
        <p:spPr>
          <a:xfrm>
            <a:off x="6168750" y="1241263"/>
            <a:ext cx="237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add to chain</a:t>
            </a: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when composition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1" name="Google Shape;481;p87"/>
          <p:cNvSpPr/>
          <p:nvPr/>
        </p:nvSpPr>
        <p:spPr>
          <a:xfrm>
            <a:off x="5116753" y="275692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PaddingNode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82" name="Google Shape;482;p87"/>
          <p:cNvCxnSpPr>
            <a:endCxn id="481" idx="0"/>
          </p:cNvCxnSpPr>
          <p:nvPr/>
        </p:nvCxnSpPr>
        <p:spPr>
          <a:xfrm>
            <a:off x="6009253" y="2121823"/>
            <a:ext cx="30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87"/>
          <p:cNvSpPr txBox="1"/>
          <p:nvPr/>
        </p:nvSpPr>
        <p:spPr>
          <a:xfrm>
            <a:off x="6196900" y="2254277"/>
            <a:ext cx="237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create or update node when composition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/>
          <p:nvPr/>
        </p:nvSpPr>
        <p:spPr>
          <a:xfrm>
            <a:off x="0" y="1375225"/>
            <a:ext cx="9144000" cy="37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61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Jetpack Compose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67" name="Google Shape;267;p61"/>
          <p:cNvPicPr preferRelativeResize="0"/>
          <p:nvPr/>
        </p:nvPicPr>
        <p:blipFill rotWithShape="1">
          <a:blip r:embed="rId3">
            <a:alphaModFix/>
          </a:blip>
          <a:srcRect b="36284" l="57589" r="969" t="40625"/>
          <a:stretch/>
        </p:blipFill>
        <p:spPr>
          <a:xfrm>
            <a:off x="4820225" y="2240175"/>
            <a:ext cx="3558600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1"/>
          <p:cNvSpPr txBox="1"/>
          <p:nvPr/>
        </p:nvSpPr>
        <p:spPr>
          <a:xfrm>
            <a:off x="1152002" y="1599575"/>
            <a:ext cx="2931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SearchResult(...) {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Row(...) {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Image(...)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Column(...) {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Text(...)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Text(...)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8"/>
          <p:cNvSpPr txBox="1"/>
          <p:nvPr/>
        </p:nvSpPr>
        <p:spPr>
          <a:xfrm>
            <a:off x="330275" y="567450"/>
            <a:ext cx="8691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Modifier.padding(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start: Dp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top: Dp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end: Dp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bottom: Dp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=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then PaddingElement(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start = start,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top = top,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end = end,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bottom = bottom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PaddingElement(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: ModifierNodeElement&lt;PaddingNode&gt;() {</a:t>
            </a:r>
            <a:endParaRPr sz="11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9" name="Google Shape;489;p88"/>
          <p:cNvSpPr/>
          <p:nvPr/>
        </p:nvSpPr>
        <p:spPr>
          <a:xfrm>
            <a:off x="5116478" y="1713498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PaddingElement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0" name="Google Shape;490;p88"/>
          <p:cNvSpPr/>
          <p:nvPr/>
        </p:nvSpPr>
        <p:spPr>
          <a:xfrm>
            <a:off x="5116750" y="67006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fun padding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91" name="Google Shape;491;p88"/>
          <p:cNvCxnSpPr>
            <a:stCxn id="490" idx="2"/>
            <a:endCxn id="489" idx="0"/>
          </p:cNvCxnSpPr>
          <p:nvPr/>
        </p:nvCxnSpPr>
        <p:spPr>
          <a:xfrm flipH="1">
            <a:off x="6009250" y="1078363"/>
            <a:ext cx="30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88"/>
          <p:cNvSpPr txBox="1"/>
          <p:nvPr/>
        </p:nvSpPr>
        <p:spPr>
          <a:xfrm>
            <a:off x="6168750" y="1241263"/>
            <a:ext cx="237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add to chain when composition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" name="Google Shape;493;p88"/>
          <p:cNvSpPr/>
          <p:nvPr/>
        </p:nvSpPr>
        <p:spPr>
          <a:xfrm>
            <a:off x="5116753" y="275692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PaddingNode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94" name="Google Shape;494;p88"/>
          <p:cNvCxnSpPr>
            <a:endCxn id="493" idx="0"/>
          </p:cNvCxnSpPr>
          <p:nvPr/>
        </p:nvCxnSpPr>
        <p:spPr>
          <a:xfrm>
            <a:off x="6009253" y="2121823"/>
            <a:ext cx="30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88"/>
          <p:cNvSpPr txBox="1"/>
          <p:nvPr/>
        </p:nvSpPr>
        <p:spPr>
          <a:xfrm>
            <a:off x="6196900" y="2254277"/>
            <a:ext cx="237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create or update node when composition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6" name="Google Shape;496;p88"/>
          <p:cNvSpPr txBox="1"/>
          <p:nvPr/>
        </p:nvSpPr>
        <p:spPr>
          <a:xfrm>
            <a:off x="4472050" y="3800350"/>
            <a:ext cx="40947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highlight>
                  <a:schemeClr val="dk1"/>
                </a:highlight>
                <a:latin typeface="Google Sans"/>
                <a:ea typeface="Google Sans"/>
                <a:cs typeface="Google Sans"/>
                <a:sym typeface="Google Sans"/>
              </a:rPr>
              <a:t>A ModifierNodeElement is an immutable class that holds the data to create or update your custom modifier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200">
                <a:solidFill>
                  <a:schemeClr val="lt1"/>
                </a:solidFill>
                <a:highlight>
                  <a:schemeClr val="dk1"/>
                </a:highlight>
                <a:latin typeface="Google Sans"/>
                <a:ea typeface="Google Sans"/>
                <a:cs typeface="Google Sans"/>
                <a:sym typeface="Google Sans"/>
              </a:rPr>
              <a:t>since 1.5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7" name="Google Shape;497;p88"/>
          <p:cNvSpPr/>
          <p:nvPr/>
        </p:nvSpPr>
        <p:spPr>
          <a:xfrm>
            <a:off x="728600" y="4189750"/>
            <a:ext cx="2938500" cy="19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88"/>
          <p:cNvCxnSpPr>
            <a:stCxn id="497" idx="3"/>
            <a:endCxn id="496" idx="1"/>
          </p:cNvCxnSpPr>
          <p:nvPr/>
        </p:nvCxnSpPr>
        <p:spPr>
          <a:xfrm flipH="1" rot="10800000">
            <a:off x="3667100" y="4274500"/>
            <a:ext cx="804900" cy="1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9"/>
          <p:cNvSpPr txBox="1"/>
          <p:nvPr/>
        </p:nvSpPr>
        <p:spPr>
          <a:xfrm>
            <a:off x="330275" y="1177050"/>
            <a:ext cx="86916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PaddingNode(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: LayoutModifierNode, Modifier.Node()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LayoutModifierNode : DelegatableNode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MeasureScope.measure(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measurable: Measurable,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constraints: Constraints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MeasureResult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4" name="Google Shape;504;p89"/>
          <p:cNvSpPr/>
          <p:nvPr/>
        </p:nvSpPr>
        <p:spPr>
          <a:xfrm>
            <a:off x="5116478" y="1713498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PaddingElement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5" name="Google Shape;505;p89"/>
          <p:cNvSpPr/>
          <p:nvPr/>
        </p:nvSpPr>
        <p:spPr>
          <a:xfrm>
            <a:off x="5116750" y="67006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fun padding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06" name="Google Shape;506;p89"/>
          <p:cNvCxnSpPr>
            <a:stCxn id="505" idx="2"/>
            <a:endCxn id="504" idx="0"/>
          </p:cNvCxnSpPr>
          <p:nvPr/>
        </p:nvCxnSpPr>
        <p:spPr>
          <a:xfrm flipH="1">
            <a:off x="6009250" y="1078363"/>
            <a:ext cx="30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89"/>
          <p:cNvSpPr txBox="1"/>
          <p:nvPr/>
        </p:nvSpPr>
        <p:spPr>
          <a:xfrm>
            <a:off x="6168750" y="1241263"/>
            <a:ext cx="237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add to chain when composition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8" name="Google Shape;508;p89"/>
          <p:cNvSpPr/>
          <p:nvPr/>
        </p:nvSpPr>
        <p:spPr>
          <a:xfrm>
            <a:off x="5116753" y="275692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PaddingNode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09" name="Google Shape;509;p89"/>
          <p:cNvCxnSpPr>
            <a:stCxn id="504" idx="2"/>
            <a:endCxn id="508" idx="0"/>
          </p:cNvCxnSpPr>
          <p:nvPr/>
        </p:nvCxnSpPr>
        <p:spPr>
          <a:xfrm>
            <a:off x="6009278" y="2121798"/>
            <a:ext cx="30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89"/>
          <p:cNvSpPr txBox="1"/>
          <p:nvPr/>
        </p:nvSpPr>
        <p:spPr>
          <a:xfrm>
            <a:off x="6196900" y="2254277"/>
            <a:ext cx="237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create or update node when composition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1" name="Google Shape;511;p89"/>
          <p:cNvSpPr/>
          <p:nvPr/>
        </p:nvSpPr>
        <p:spPr>
          <a:xfrm>
            <a:off x="5116753" y="378417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Google Sans"/>
                <a:ea typeface="Google Sans"/>
                <a:cs typeface="Google Sans"/>
                <a:sym typeface="Google Sans"/>
              </a:rPr>
              <a:t>LayoutModifierNode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2" name="Google Shape;512;p89"/>
          <p:cNvCxnSpPr>
            <a:stCxn id="508" idx="2"/>
            <a:endCxn id="511" idx="0"/>
          </p:cNvCxnSpPr>
          <p:nvPr/>
        </p:nvCxnSpPr>
        <p:spPr>
          <a:xfrm>
            <a:off x="6009553" y="3165223"/>
            <a:ext cx="0" cy="6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89"/>
          <p:cNvSpPr txBox="1"/>
          <p:nvPr/>
        </p:nvSpPr>
        <p:spPr>
          <a:xfrm>
            <a:off x="6273100" y="3297702"/>
            <a:ext cx="237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implement measure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89"/>
          <p:cNvSpPr txBox="1"/>
          <p:nvPr/>
        </p:nvSpPr>
        <p:spPr>
          <a:xfrm>
            <a:off x="6309525" y="4282827"/>
            <a:ext cx="237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invoke measure when layout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0"/>
          <p:cNvSpPr txBox="1"/>
          <p:nvPr/>
        </p:nvSpPr>
        <p:spPr>
          <a:xfrm>
            <a:off x="330275" y="1177050"/>
            <a:ext cx="86916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PaddingNode(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: LayoutModifierNode, Modifier.Node()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LayoutModifierNode : DelegatableNode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MeasureScope.measure(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measurable: Measurable,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constraints: Constraints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MeasureResult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90"/>
          <p:cNvSpPr/>
          <p:nvPr/>
        </p:nvSpPr>
        <p:spPr>
          <a:xfrm>
            <a:off x="5116478" y="1713498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PaddingElement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1" name="Google Shape;521;p90"/>
          <p:cNvSpPr/>
          <p:nvPr/>
        </p:nvSpPr>
        <p:spPr>
          <a:xfrm>
            <a:off x="5116750" y="67006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fun padding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2" name="Google Shape;522;p90"/>
          <p:cNvCxnSpPr>
            <a:stCxn id="521" idx="2"/>
            <a:endCxn id="520" idx="0"/>
          </p:cNvCxnSpPr>
          <p:nvPr/>
        </p:nvCxnSpPr>
        <p:spPr>
          <a:xfrm flipH="1">
            <a:off x="6009250" y="1078363"/>
            <a:ext cx="30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90"/>
          <p:cNvSpPr txBox="1"/>
          <p:nvPr/>
        </p:nvSpPr>
        <p:spPr>
          <a:xfrm>
            <a:off x="6168750" y="1241263"/>
            <a:ext cx="237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add to chain when composition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4" name="Google Shape;524;p90"/>
          <p:cNvSpPr/>
          <p:nvPr/>
        </p:nvSpPr>
        <p:spPr>
          <a:xfrm>
            <a:off x="5116753" y="275692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PaddingNode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5" name="Google Shape;525;p90"/>
          <p:cNvCxnSpPr>
            <a:stCxn id="520" idx="2"/>
            <a:endCxn id="524" idx="0"/>
          </p:cNvCxnSpPr>
          <p:nvPr/>
        </p:nvCxnSpPr>
        <p:spPr>
          <a:xfrm>
            <a:off x="6009278" y="2121798"/>
            <a:ext cx="30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90"/>
          <p:cNvSpPr txBox="1"/>
          <p:nvPr/>
        </p:nvSpPr>
        <p:spPr>
          <a:xfrm>
            <a:off x="6196900" y="2254277"/>
            <a:ext cx="237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create or update node when composition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7" name="Google Shape;527;p90"/>
          <p:cNvSpPr/>
          <p:nvPr/>
        </p:nvSpPr>
        <p:spPr>
          <a:xfrm>
            <a:off x="5116753" y="3784173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Google Sans"/>
                <a:ea typeface="Google Sans"/>
                <a:cs typeface="Google Sans"/>
                <a:sym typeface="Google Sans"/>
              </a:rPr>
              <a:t>LayoutModifierNode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28" name="Google Shape;528;p90"/>
          <p:cNvCxnSpPr>
            <a:stCxn id="524" idx="2"/>
            <a:endCxn id="527" idx="0"/>
          </p:cNvCxnSpPr>
          <p:nvPr/>
        </p:nvCxnSpPr>
        <p:spPr>
          <a:xfrm>
            <a:off x="6009553" y="3165223"/>
            <a:ext cx="0" cy="6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90"/>
          <p:cNvSpPr txBox="1"/>
          <p:nvPr/>
        </p:nvSpPr>
        <p:spPr>
          <a:xfrm>
            <a:off x="6273100" y="3297702"/>
            <a:ext cx="237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implement measure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0" name="Google Shape;530;p90"/>
          <p:cNvSpPr txBox="1"/>
          <p:nvPr/>
        </p:nvSpPr>
        <p:spPr>
          <a:xfrm>
            <a:off x="6309525" y="4282827"/>
            <a:ext cx="237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invoke measure when layout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1" name="Google Shape;531;p90"/>
          <p:cNvSpPr txBox="1"/>
          <p:nvPr/>
        </p:nvSpPr>
        <p:spPr>
          <a:xfrm>
            <a:off x="2553825" y="4351375"/>
            <a:ext cx="206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only</a:t>
            </a:r>
            <a:r>
              <a:rPr lang="zh-C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one </a:t>
            </a:r>
            <a:r>
              <a:rPr lang="zh-C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measurable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2" name="Google Shape;532;p90"/>
          <p:cNvSpPr/>
          <p:nvPr/>
        </p:nvSpPr>
        <p:spPr>
          <a:xfrm>
            <a:off x="977675" y="3262250"/>
            <a:ext cx="2410200" cy="19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" name="Google Shape;533;p90"/>
          <p:cNvCxnSpPr/>
          <p:nvPr/>
        </p:nvCxnSpPr>
        <p:spPr>
          <a:xfrm>
            <a:off x="3211975" y="3501350"/>
            <a:ext cx="111000" cy="90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1"/>
          <p:cNvSpPr/>
          <p:nvPr/>
        </p:nvSpPr>
        <p:spPr>
          <a:xfrm>
            <a:off x="0" y="1375225"/>
            <a:ext cx="9144000" cy="37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91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Modifier.layout { }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40" name="Google Shape;540;p91"/>
          <p:cNvSpPr txBox="1"/>
          <p:nvPr/>
        </p:nvSpPr>
        <p:spPr>
          <a:xfrm>
            <a:off x="330275" y="1481850"/>
            <a:ext cx="84027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Modifier.layout(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measure: MeasureScope.(Measurable, Constraints） -&gt; MeasureResult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Box(Modifier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.background(Color.Gray)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.layout { measurable, constraints -&gt;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an example modifier that adds 50 pixels of vertical padding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padding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placeable = measurable.measure(constraints.offset(vertical = -padding))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layout(placeable.width, placeable.height + padding)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placeable.placeRelative(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padding)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}){ ... }</a:t>
            </a:r>
            <a:endParaRPr sz="11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93"/>
          <p:cNvSpPr txBox="1"/>
          <p:nvPr/>
        </p:nvSpPr>
        <p:spPr>
          <a:xfrm>
            <a:off x="2595450" y="18358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//align = Alignment.Center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00" y="1432822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2"/>
          <p:cNvSpPr txBox="1"/>
          <p:nvPr/>
        </p:nvSpPr>
        <p:spPr>
          <a:xfrm>
            <a:off x="321900" y="2676625"/>
            <a:ext cx="85002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1. </a:t>
            </a:r>
            <a:r>
              <a:rPr b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b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Composition</a:t>
            </a:r>
            <a:r>
              <a:rPr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:  Compose runs composable functions and creates a layout node tree.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2.  </a:t>
            </a:r>
            <a:r>
              <a:rPr b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Layout</a:t>
            </a:r>
            <a:r>
              <a:rPr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: </a:t>
            </a:r>
            <a:r>
              <a:rPr i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r>
              <a:rPr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Measure and place the elements for each node in the layout tree.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3.  </a:t>
            </a:r>
            <a:r>
              <a:rPr b="1"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Drawing</a:t>
            </a:r>
            <a:r>
              <a:rPr lang="zh-CN" sz="1200">
                <a:solidFill>
                  <a:srgbClr val="202124"/>
                </a:solidFill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: UI elements draw into a Canvas, usually a device screen.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75" name="Google Shape;275;p62"/>
          <p:cNvSpPr txBox="1"/>
          <p:nvPr/>
        </p:nvSpPr>
        <p:spPr>
          <a:xfrm>
            <a:off x="430425" y="751050"/>
            <a:ext cx="2369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Compose</a:t>
            </a: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 phases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4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Modifier </a:t>
            </a: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order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607" name="Google Shape;607;p104"/>
          <p:cNvPicPr preferRelativeResize="0"/>
          <p:nvPr/>
        </p:nvPicPr>
        <p:blipFill rotWithShape="1">
          <a:blip r:embed="rId3">
            <a:alphaModFix/>
          </a:blip>
          <a:srcRect b="1707" l="900" r="1194" t="1804"/>
          <a:stretch/>
        </p:blipFill>
        <p:spPr>
          <a:xfrm>
            <a:off x="2495550" y="419100"/>
            <a:ext cx="6229348" cy="421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5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Instrinsic measurements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613" name="Google Shape;61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622" y="4805550"/>
            <a:ext cx="1937326" cy="2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5"/>
          <p:cNvPicPr preferRelativeResize="0"/>
          <p:nvPr/>
        </p:nvPicPr>
        <p:blipFill rotWithShape="1">
          <a:blip r:embed="rId4">
            <a:alphaModFix/>
          </a:blip>
          <a:srcRect b="0" l="0" r="0" t="26937"/>
          <a:stretch/>
        </p:blipFill>
        <p:spPr>
          <a:xfrm>
            <a:off x="0" y="1352900"/>
            <a:ext cx="9144003" cy="379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6"/>
          <p:cNvSpPr txBox="1"/>
          <p:nvPr/>
        </p:nvSpPr>
        <p:spPr>
          <a:xfrm>
            <a:off x="152400" y="381000"/>
            <a:ext cx="63054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TwoTexts(modifier: Modifier = Modifier, text1: String, text2: String)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Row(modifier = modifier) {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modifier = Modifier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.weight(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1f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.padding(start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.wrapContentWidth(Alignment.Start),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text = text1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Divider(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color = Color.Black,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modifier = Modifier.fillMaxHeight().width(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Text(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modifier = Modifier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.weight(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1f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.padding(end = </a:t>
            </a:r>
            <a:r>
              <a:rPr lang="zh-C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.dp)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.wrapContentWidth(Alignment.End),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text = text2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0" name="Google Shape;62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2156484"/>
            <a:ext cx="2933701" cy="15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300" y="3340975"/>
            <a:ext cx="2933699" cy="7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06"/>
          <p:cNvSpPr txBox="1"/>
          <p:nvPr/>
        </p:nvSpPr>
        <p:spPr>
          <a:xfrm>
            <a:off x="5784450" y="1677575"/>
            <a:ext cx="2097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expect…</a:t>
            </a:r>
            <a:endParaRPr sz="1800">
              <a:solidFill>
                <a:srgbClr val="9E9E9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3" name="Google Shape;623;p106"/>
          <p:cNvSpPr txBox="1"/>
          <p:nvPr/>
        </p:nvSpPr>
        <p:spPr>
          <a:xfrm>
            <a:off x="5797350" y="2926950"/>
            <a:ext cx="2097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9E9E9E"/>
                </a:solidFill>
                <a:latin typeface="Google Sans"/>
                <a:ea typeface="Google Sans"/>
                <a:cs typeface="Google Sans"/>
                <a:sym typeface="Google Sans"/>
              </a:rPr>
              <a:t>but…</a:t>
            </a:r>
            <a:endParaRPr sz="1800">
              <a:solidFill>
                <a:srgbClr val="9E9E9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7"/>
          <p:cNvSpPr/>
          <p:nvPr/>
        </p:nvSpPr>
        <p:spPr>
          <a:xfrm>
            <a:off x="2085475" y="1875688"/>
            <a:ext cx="17856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Parent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9" name="Google Shape;629;p107"/>
          <p:cNvSpPr/>
          <p:nvPr/>
        </p:nvSpPr>
        <p:spPr>
          <a:xfrm>
            <a:off x="3797275" y="3328850"/>
            <a:ext cx="11040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there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0" name="Google Shape;630;p107"/>
          <p:cNvSpPr/>
          <p:nvPr/>
        </p:nvSpPr>
        <p:spPr>
          <a:xfrm>
            <a:off x="1148400" y="3328850"/>
            <a:ext cx="10023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Hi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1" name="Google Shape;631;p107"/>
          <p:cNvSpPr/>
          <p:nvPr/>
        </p:nvSpPr>
        <p:spPr>
          <a:xfrm>
            <a:off x="2474767" y="3328850"/>
            <a:ext cx="1002300" cy="4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Google Sans"/>
                <a:ea typeface="Google Sans"/>
                <a:cs typeface="Google Sans"/>
                <a:sym typeface="Google Sans"/>
              </a:rPr>
              <a:t>|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32" name="Google Shape;632;p107"/>
          <p:cNvCxnSpPr>
            <a:stCxn id="628" idx="2"/>
            <a:endCxn id="630" idx="0"/>
          </p:cNvCxnSpPr>
          <p:nvPr/>
        </p:nvCxnSpPr>
        <p:spPr>
          <a:xfrm rot="5400000">
            <a:off x="1791475" y="2142088"/>
            <a:ext cx="1044900" cy="1328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107"/>
          <p:cNvCxnSpPr>
            <a:stCxn id="628" idx="2"/>
            <a:endCxn id="631" idx="0"/>
          </p:cNvCxnSpPr>
          <p:nvPr/>
        </p:nvCxnSpPr>
        <p:spPr>
          <a:xfrm flipH="1">
            <a:off x="2975875" y="2283988"/>
            <a:ext cx="2400" cy="10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107"/>
          <p:cNvCxnSpPr>
            <a:stCxn id="628" idx="2"/>
            <a:endCxn id="629" idx="0"/>
          </p:cNvCxnSpPr>
          <p:nvPr/>
        </p:nvCxnSpPr>
        <p:spPr>
          <a:xfrm flipH="1" rot="-5400000">
            <a:off x="3141325" y="2120938"/>
            <a:ext cx="1044900" cy="1371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107"/>
          <p:cNvSpPr txBox="1"/>
          <p:nvPr/>
        </p:nvSpPr>
        <p:spPr>
          <a:xfrm>
            <a:off x="3050050" y="2990775"/>
            <a:ext cx="9618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measure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2 times</a:t>
            </a:r>
            <a:endParaRPr sz="11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2156484"/>
            <a:ext cx="2933701" cy="15484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07"/>
          <p:cNvSpPr txBox="1"/>
          <p:nvPr/>
        </p:nvSpPr>
        <p:spPr>
          <a:xfrm>
            <a:off x="1897475" y="1210700"/>
            <a:ext cx="2304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Android Native View</a:t>
            </a:r>
            <a:endParaRPr sz="18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0875" y="1668941"/>
            <a:ext cx="5874526" cy="3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592" y="2156575"/>
            <a:ext cx="3829074" cy="223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63"/>
          <p:cNvCxnSpPr/>
          <p:nvPr/>
        </p:nvCxnSpPr>
        <p:spPr>
          <a:xfrm>
            <a:off x="4393075" y="3332025"/>
            <a:ext cx="5082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63"/>
          <p:cNvSpPr/>
          <p:nvPr/>
        </p:nvSpPr>
        <p:spPr>
          <a:xfrm>
            <a:off x="7152450" y="3105325"/>
            <a:ext cx="1446000" cy="47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63"/>
          <p:cNvPicPr preferRelativeResize="0"/>
          <p:nvPr/>
        </p:nvPicPr>
        <p:blipFill rotWithShape="1">
          <a:blip r:embed="rId5">
            <a:alphaModFix/>
          </a:blip>
          <a:srcRect b="43786" l="48047" r="10980" t="32570"/>
          <a:stretch/>
        </p:blipFill>
        <p:spPr>
          <a:xfrm>
            <a:off x="7043043" y="3073663"/>
            <a:ext cx="1610399" cy="523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63"/>
          <p:cNvSpPr txBox="1"/>
          <p:nvPr/>
        </p:nvSpPr>
        <p:spPr>
          <a:xfrm>
            <a:off x="430425" y="751050"/>
            <a:ext cx="2369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Compose phases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6" name="Google Shape;286;p63"/>
          <p:cNvSpPr/>
          <p:nvPr/>
        </p:nvSpPr>
        <p:spPr>
          <a:xfrm>
            <a:off x="3728625" y="1778450"/>
            <a:ext cx="1610400" cy="476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3"/>
          <p:cNvSpPr/>
          <p:nvPr/>
        </p:nvSpPr>
        <p:spPr>
          <a:xfrm>
            <a:off x="6036550" y="1760100"/>
            <a:ext cx="1610400" cy="476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63"/>
          <p:cNvSpPr txBox="1"/>
          <p:nvPr/>
        </p:nvSpPr>
        <p:spPr>
          <a:xfrm>
            <a:off x="1328788" y="1589675"/>
            <a:ext cx="161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Composition</a:t>
            </a:r>
            <a:endParaRPr sz="1500">
              <a:solidFill>
                <a:srgbClr val="66666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9" name="Google Shape;289;p63"/>
          <p:cNvSpPr txBox="1"/>
          <p:nvPr/>
        </p:nvSpPr>
        <p:spPr>
          <a:xfrm>
            <a:off x="3689438" y="1589675"/>
            <a:ext cx="161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Layout</a:t>
            </a:r>
            <a:endParaRPr sz="1500">
              <a:solidFill>
                <a:srgbClr val="66666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0" name="Google Shape;290;p63"/>
          <p:cNvSpPr txBox="1"/>
          <p:nvPr/>
        </p:nvSpPr>
        <p:spPr>
          <a:xfrm>
            <a:off x="6020763" y="1593650"/>
            <a:ext cx="161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Drawing</a:t>
            </a:r>
            <a:endParaRPr sz="1500">
              <a:solidFill>
                <a:srgbClr val="66666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1" name="Google Shape;291;p63"/>
          <p:cNvSpPr/>
          <p:nvPr/>
        </p:nvSpPr>
        <p:spPr>
          <a:xfrm>
            <a:off x="1344500" y="1778450"/>
            <a:ext cx="1610400" cy="476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3"/>
          <p:cNvSpPr txBox="1"/>
          <p:nvPr/>
        </p:nvSpPr>
        <p:spPr>
          <a:xfrm>
            <a:off x="296138" y="4435324"/>
            <a:ext cx="161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Souce code</a:t>
            </a:r>
            <a:endParaRPr sz="1500">
              <a:solidFill>
                <a:srgbClr val="66666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3" name="Google Shape;293;p63"/>
          <p:cNvSpPr txBox="1"/>
          <p:nvPr/>
        </p:nvSpPr>
        <p:spPr>
          <a:xfrm>
            <a:off x="2506338" y="4446875"/>
            <a:ext cx="161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Layout node tree</a:t>
            </a:r>
            <a:endParaRPr sz="1500">
              <a:solidFill>
                <a:srgbClr val="66666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4" name="Google Shape;294;p63"/>
          <p:cNvSpPr txBox="1"/>
          <p:nvPr/>
        </p:nvSpPr>
        <p:spPr>
          <a:xfrm>
            <a:off x="4723878" y="4446875"/>
            <a:ext cx="2081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Layout resut</a:t>
            </a:r>
            <a:endParaRPr sz="1500">
              <a:solidFill>
                <a:srgbClr val="66666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5" name="Google Shape;295;p63"/>
          <p:cNvSpPr txBox="1"/>
          <p:nvPr/>
        </p:nvSpPr>
        <p:spPr>
          <a:xfrm>
            <a:off x="7100259" y="4398836"/>
            <a:ext cx="161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66666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Displayed UI</a:t>
            </a:r>
            <a:endParaRPr sz="1500">
              <a:solidFill>
                <a:srgbClr val="66666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612975"/>
            <a:ext cx="5807655" cy="384134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08"/>
          <p:cNvSpPr txBox="1"/>
          <p:nvPr/>
        </p:nvSpPr>
        <p:spPr>
          <a:xfrm>
            <a:off x="3848100" y="2714625"/>
            <a:ext cx="52005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42424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Sometimes the parent layout needs to know some information about its children before measuring them, so that it could use this information for defining and passing down constraints. </a:t>
            </a:r>
            <a:endParaRPr sz="1200">
              <a:solidFill>
                <a:srgbClr val="242424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42424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is what Intrinsic measurements do — </a:t>
            </a:r>
            <a:r>
              <a:rPr b="1" lang="zh-CN" sz="1200">
                <a:solidFill>
                  <a:srgbClr val="242424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they let you query children before they’re measured.</a:t>
            </a:r>
            <a:endParaRPr b="1" sz="1200">
              <a:solidFill>
                <a:srgbClr val="242424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4" name="Google Shape;644;p108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Instrinsic measurements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/>
        </p:nvSpPr>
        <p:spPr>
          <a:xfrm>
            <a:off x="152400" y="381000"/>
            <a:ext cx="63054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@Composable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fun TwoTexts(modifier: Modifier = Modifier, text1: String, text2: String)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Row(</a:t>
            </a:r>
            <a:r>
              <a:rPr lang="zh-C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modifier = modifier.height(IntrinsicSize.Min)</a:t>
            </a: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Text(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modifier = Modifier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.weight(1f)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.padding(start = 4.dp)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.wrapContentWidth(Alignment.Start),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text = text1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Divider(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color = Color.Black,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modifier = Modifier.fillMaxHeight().width(1.dp)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Text(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modifier = Modifier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.weight(1f)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.padding(end = 4.dp)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.wrapContentWidth(Alignment.End),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text = text2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0" name="Google Shape;65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2019300"/>
            <a:ext cx="2933701" cy="15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0"/>
          <p:cNvSpPr/>
          <p:nvPr/>
        </p:nvSpPr>
        <p:spPr>
          <a:xfrm>
            <a:off x="0" y="1375225"/>
            <a:ext cx="9144000" cy="37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10"/>
          <p:cNvSpPr txBox="1"/>
          <p:nvPr/>
        </p:nvSpPr>
        <p:spPr>
          <a:xfrm>
            <a:off x="430425" y="751050"/>
            <a:ext cx="5027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Custom Instrinsic measurements</a:t>
            </a:r>
            <a:endParaRPr sz="2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57" name="Google Shape;657;p110"/>
          <p:cNvSpPr txBox="1"/>
          <p:nvPr/>
        </p:nvSpPr>
        <p:spPr>
          <a:xfrm>
            <a:off x="276225" y="1647825"/>
            <a:ext cx="87768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fun interface MeasurePolicy {</a:t>
            </a:r>
            <a:endParaRPr sz="13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fun MeasureScope.measure(...): MeasureResult</a:t>
            </a:r>
            <a:endParaRPr sz="13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zh-CN" sz="13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3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zh-CN" sz="13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IntrinsicMeasureScope.minIntrinsicWidth(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measurables: List&lt;IntrinsicMeasurable&gt;,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height: Int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): Int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zh-CN" sz="13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IntrinsicMeasureScope.minIntrinsicHeight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zh-CN" sz="13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IntrinsicMeasureScope.maxIntrinsicWidth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zh-CN" sz="13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IntrinsicMeasureScope.maxIntrinsicHeight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1"/>
          <p:cNvSpPr/>
          <p:nvPr/>
        </p:nvSpPr>
        <p:spPr>
          <a:xfrm>
            <a:off x="0" y="1375225"/>
            <a:ext cx="9144000" cy="37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11"/>
          <p:cNvSpPr txBox="1"/>
          <p:nvPr/>
        </p:nvSpPr>
        <p:spPr>
          <a:xfrm>
            <a:off x="430425" y="751050"/>
            <a:ext cx="5027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Custom Instrinsic measurements</a:t>
            </a:r>
            <a:endParaRPr sz="2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64" name="Google Shape;664;p111"/>
          <p:cNvSpPr txBox="1"/>
          <p:nvPr/>
        </p:nvSpPr>
        <p:spPr>
          <a:xfrm>
            <a:off x="228600" y="1447800"/>
            <a:ext cx="8258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Layout(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modifier = modifier,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content = content,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measurePolicy = </a:t>
            </a:r>
            <a:r>
              <a:rPr lang="zh-CN" sz="13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: MeasurePolicy {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3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override</a:t>
            </a: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sz="13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</a:t>
            </a: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IntrinsicMeasureScope.maxIntrinsicHeight(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measurables: List&lt;IntrinsicMeasurable&gt;,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width: Int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): Int {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CN" sz="13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Logic for calculating custom maxIntrinsicHeight here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3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Other intrinsics related methods have a default value,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CN" sz="13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you can override only the methods that you need.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12"/>
          <p:cNvSpPr txBox="1"/>
          <p:nvPr/>
        </p:nvSpPr>
        <p:spPr>
          <a:xfrm>
            <a:off x="6813718" y="840977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Beijing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112"/>
          <p:cNvSpPr txBox="1"/>
          <p:nvPr/>
        </p:nvSpPr>
        <p:spPr>
          <a:xfrm>
            <a:off x="1592596" y="1920250"/>
            <a:ext cx="4189800" cy="19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Thank You!</a:t>
            </a:r>
            <a:endParaRPr sz="4700">
              <a:solidFill>
                <a:srgbClr val="428E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28E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王鹏（Android GDE）</a:t>
            </a:r>
            <a:endParaRPr sz="25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12/07/2024</a:t>
            </a:r>
            <a:endParaRPr sz="25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28E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28E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622" y="4805550"/>
            <a:ext cx="1937326" cy="2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622" y="4805550"/>
            <a:ext cx="1937326" cy="2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4"/>
          <p:cNvSpPr txBox="1"/>
          <p:nvPr/>
        </p:nvSpPr>
        <p:spPr>
          <a:xfrm>
            <a:off x="430425" y="751050"/>
            <a:ext cx="297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Google Sans Medium"/>
                <a:ea typeface="Google Sans Medium"/>
                <a:cs typeface="Google Sans Medium"/>
                <a:sym typeface="Google Sans Medium"/>
              </a:rPr>
              <a:t>Layout phases</a:t>
            </a:r>
            <a:endParaRPr sz="200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01" name="Google Shape;3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649" y="2884429"/>
            <a:ext cx="2295099" cy="16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00" y="1432822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4"/>
          <p:cNvSpPr/>
          <p:nvPr/>
        </p:nvSpPr>
        <p:spPr>
          <a:xfrm rot="-5400000">
            <a:off x="4444984" y="1930650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647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5"/>
          <p:cNvSpPr/>
          <p:nvPr/>
        </p:nvSpPr>
        <p:spPr>
          <a:xfrm rot="-5400000">
            <a:off x="4429359" y="457375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1" y="1375150"/>
            <a:ext cx="9144003" cy="3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5161"/>
            <a:ext cx="9144003" cy="376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47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6"/>
          <p:cNvSpPr/>
          <p:nvPr/>
        </p:nvSpPr>
        <p:spPr>
          <a:xfrm rot="-5400000">
            <a:off x="4429359" y="457375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5161"/>
            <a:ext cx="9144003" cy="376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47"/>
            <a:ext cx="8839197" cy="11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7"/>
          <p:cNvSpPr/>
          <p:nvPr/>
        </p:nvSpPr>
        <p:spPr>
          <a:xfrm rot="-5400000">
            <a:off x="4429359" y="457375"/>
            <a:ext cx="285300" cy="143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ogle IO 2023">
  <a:themeElements>
    <a:clrScheme name="Simple Light">
      <a:dk1>
        <a:srgbClr val="202124"/>
      </a:dk1>
      <a:lt1>
        <a:srgbClr val="FFFFFF"/>
      </a:lt1>
      <a:dk2>
        <a:srgbClr val="E8EAED"/>
      </a:dk2>
      <a:lt2>
        <a:srgbClr val="D9D9D9"/>
      </a:lt2>
      <a:accent1>
        <a:srgbClr val="428EFF"/>
      </a:accent1>
      <a:accent2>
        <a:srgbClr val="FF5145"/>
      </a:accent2>
      <a:accent3>
        <a:srgbClr val="FFBB00"/>
      </a:accent3>
      <a:accent4>
        <a:srgbClr val="38A852"/>
      </a:accent4>
      <a:accent5>
        <a:srgbClr val="434343"/>
      </a:accent5>
      <a:accent6>
        <a:srgbClr val="BDC1C6"/>
      </a:accent6>
      <a:hlink>
        <a:srgbClr val="428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